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856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0E5B85-0214-291C-5BEF-1C8EC4A19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F51612-57C2-9DF7-CA24-DD1A92582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15428C-4FD4-3757-4D23-F07CC802E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AD4A42-3BB9-6320-3DCD-83B56DC9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ECFBF2-6368-D2CE-B53A-82BEB5F51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10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30A33-9C76-7FB4-E00D-2A0E9A15C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D96A9C-7FB5-32C2-B61B-D09D5F978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08358B-FD5B-A331-2CAF-4985E0966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E7A43-0942-7DBC-B750-21D9B2838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874D9-321D-B9E4-9A6D-CFBCEFD2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96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11B9536-87BC-F89D-54E4-0B619E818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675ACB-A6D2-79DC-3D45-B9A9E247E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3F5998-390E-0B35-A50E-9AEC589AE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3B1625-12C2-BC22-CE45-576699E1F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C4E67C-6AAC-0DB2-18BD-2A426148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32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1896C-A09C-B68E-94CC-772ACAE15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AD7FFB-4469-C906-08F5-69E50441E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0582C-2FD7-F9B1-9E86-CD9070BF2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F6268-C7FD-A2D5-2A28-8CD7B93A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0885B0-A6E6-D56A-8B72-06AA337B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147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3E6D30-E40C-02F3-8232-57A3919C0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B55F1E-F07F-587E-4334-530C20A92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BF3573-1AB8-5CC9-BF03-6E67A790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353A66-B55F-DCD7-8ADF-03634080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691FF8-5E4E-80E6-996E-1284BB07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873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94F8F-4D8C-2755-52A9-102A75E3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06B724-1FA6-7136-CED2-4A7FFF48B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6630A0-BD66-2755-EF16-E36F11445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722C7D-EF12-466C-5066-C2C9B62C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313730-1FDF-4A5B-E7C8-6F4236606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6E691F-8EB0-4085-0C11-C8CB27DF2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9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1EEEB-93BC-AC0E-7475-CFD5D41B5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81D8B0-0BF4-59C3-377E-4D4E8D052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51F923-6FC0-ED40-D6C6-547B026E4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592014-48B2-8F1F-DAE0-F711A2906D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1700FD-1AB1-DE9F-6FDB-3D293DB8DB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2BEFB8-66A8-3A49-9EF1-A50CB2774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EAFD53-3514-A36C-68FF-AAC230DDE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79148FB-53BE-769C-2C80-5F4DA29F0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92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B3969-6933-7295-3A6A-0D22CECC9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B78C80-02CC-66B1-D367-C073DD4B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DD8235-AA7C-1F78-AF00-67343379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ED2D3E-CE1A-BA9E-1953-AD7C72FF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85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A24356-5962-2A8D-2C59-2FB553DC4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FE4DD8-F8F9-00B3-D11C-4329E1F3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08DB0C-27B7-0C05-38D4-E0B1915E6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525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2995BD-5756-A608-57A6-870212160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B97FB5-34AA-352B-E0D0-985DD6C8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A09427-3BEF-83FC-6673-87F698F94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C8AFAE-DA97-EEEB-B5D9-53C369E25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C6B2C3-6350-8E95-4564-741F19F1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5A40BF-11A5-BA50-C750-577B20A1D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087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3964-DAA5-F133-6B0B-2B4F0C19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3C2E36-D691-4071-AE6D-B23110980A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A625B3-C3DC-6160-DCB8-840E05215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9A2D91-195C-8490-7E63-2B2C144BD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02AE1C-0157-D746-0925-336516D17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B41C37-66DD-0C47-E502-26F8DFC00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31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8E9D8E4-1D98-B56C-3BE8-5E836821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6275BF-3850-A4AD-7317-D3C961082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983388-B2E1-14FE-DA40-4F144C1F55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6CA7B-B6D4-4E48-97E6-9DDFCBABCCE8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681ABD-0840-A352-30E2-52342EA182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D6D7D3-F941-E532-6A5A-A5B0298F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E55EC-87C2-47FB-9317-F12F19E4F2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C0DCBC6-DDE4-D48E-EA4B-5A926E575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960" y="-759619"/>
            <a:ext cx="12571919" cy="837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4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EC8FB-402E-69DA-646F-499585DCC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1AFB2E-027B-D761-9D4C-5EF8B7595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564" y="-471488"/>
            <a:ext cx="12457564" cy="830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99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2EEB4-7F96-9871-0458-EAB798EEE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97E2F3-41BF-F3C8-9193-CD5D37F9D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7657" y="-1091809"/>
            <a:ext cx="12787313" cy="852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1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E8819-6022-E290-166B-2F0D1F670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CC6ED64F-4C7B-F35E-2712-27EC9BB18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7137" y="-797719"/>
            <a:ext cx="12686274" cy="845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01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9DDEC-6E07-6BA1-1B47-AC6786828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CC5E42D-C562-7736-5B83-54A8E977A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7712" y="-882158"/>
            <a:ext cx="12939712" cy="862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1A668-2AAA-AA8B-B2B7-6037F2DA1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DA67029-BA5D-AA77-77A4-B2909110B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796" y="-857250"/>
            <a:ext cx="12371796" cy="824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95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C5522-DD38-5FB4-A157-C8B1E90D8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3E84BD-7359-FA1C-EF07-ACA17095F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1999"/>
            <a:ext cx="12314094" cy="820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45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아름 김</dc:creator>
  <cp:lastModifiedBy>아름 김</cp:lastModifiedBy>
  <cp:revision>1</cp:revision>
  <dcterms:created xsi:type="dcterms:W3CDTF">2025-09-24T09:26:48Z</dcterms:created>
  <dcterms:modified xsi:type="dcterms:W3CDTF">2025-09-24T09:29:48Z</dcterms:modified>
</cp:coreProperties>
</file>

<file path=docProps/thumbnail.jpeg>
</file>